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5" r:id="rId1"/>
  </p:sldMasterIdLst>
  <p:notesMasterIdLst>
    <p:notesMasterId r:id="rId25"/>
  </p:notes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72" r:id="rId9"/>
    <p:sldId id="264" r:id="rId10"/>
    <p:sldId id="266" r:id="rId11"/>
    <p:sldId id="269" r:id="rId12"/>
    <p:sldId id="271" r:id="rId13"/>
    <p:sldId id="265" r:id="rId14"/>
    <p:sldId id="267" r:id="rId15"/>
    <p:sldId id="273" r:id="rId16"/>
    <p:sldId id="268" r:id="rId17"/>
    <p:sldId id="274" r:id="rId18"/>
    <p:sldId id="275" r:id="rId19"/>
    <p:sldId id="276" r:id="rId20"/>
    <p:sldId id="277" r:id="rId21"/>
    <p:sldId id="278" r:id="rId22"/>
    <p:sldId id="279" r:id="rId23"/>
    <p:sldId id="263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rimanth mantripragada" initials="sm" lastIdx="1" clrIdx="0">
    <p:extLst>
      <p:ext uri="{19B8F6BF-5375-455C-9EA6-DF929625EA0E}">
        <p15:presenceInfo xmlns:p15="http://schemas.microsoft.com/office/powerpoint/2012/main" userId="8ea4b86eef700ae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197FAD-2E50-47CD-AEC1-FE3E999EA473}" v="8" dt="2025-02-18T15:46:36.3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70" autoAdjust="0"/>
    <p:restoredTop sz="94660"/>
  </p:normalViewPr>
  <p:slideViewPr>
    <p:cSldViewPr snapToGrid="0">
      <p:cViewPr>
        <p:scale>
          <a:sx n="66" d="100"/>
          <a:sy n="66" d="100"/>
        </p:scale>
        <p:origin x="1155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kshita Reddy" userId="a863041917acf888" providerId="LiveId" clId="{AF197FAD-2E50-47CD-AEC1-FE3E999EA473}"/>
    <pc:docChg chg="undo custSel modSld sldOrd">
      <pc:chgData name="Deekshita Reddy" userId="a863041917acf888" providerId="LiveId" clId="{AF197FAD-2E50-47CD-AEC1-FE3E999EA473}" dt="2025-02-18T15:46:36.348" v="51" actId="1076"/>
      <pc:docMkLst>
        <pc:docMk/>
      </pc:docMkLst>
      <pc:sldChg chg="addSp delSp modSp mod">
        <pc:chgData name="Deekshita Reddy" userId="a863041917acf888" providerId="LiveId" clId="{AF197FAD-2E50-47CD-AEC1-FE3E999EA473}" dt="2025-02-18T15:46:36.348" v="51" actId="1076"/>
        <pc:sldMkLst>
          <pc:docMk/>
          <pc:sldMk cId="1658598431" sldId="264"/>
        </pc:sldMkLst>
        <pc:spChg chg="del">
          <ac:chgData name="Deekshita Reddy" userId="a863041917acf888" providerId="LiveId" clId="{AF197FAD-2E50-47CD-AEC1-FE3E999EA473}" dt="2025-02-18T12:38:04.024" v="21" actId="478"/>
          <ac:spMkLst>
            <pc:docMk/>
            <pc:sldMk cId="1658598431" sldId="264"/>
            <ac:spMk id="3" creationId="{E7970BEA-CE3D-75AB-FAE7-71C27910B732}"/>
          </ac:spMkLst>
        </pc:spChg>
        <pc:spChg chg="mod">
          <ac:chgData name="Deekshita Reddy" userId="a863041917acf888" providerId="LiveId" clId="{AF197FAD-2E50-47CD-AEC1-FE3E999EA473}" dt="2025-02-18T15:44:31.152" v="47" actId="20577"/>
          <ac:spMkLst>
            <pc:docMk/>
            <pc:sldMk cId="1658598431" sldId="264"/>
            <ac:spMk id="7" creationId="{F6F90F37-58F3-E08A-D551-9F76646793E0}"/>
          </ac:spMkLst>
        </pc:spChg>
        <pc:picChg chg="add del mod">
          <ac:chgData name="Deekshita Reddy" userId="a863041917acf888" providerId="LiveId" clId="{AF197FAD-2E50-47CD-AEC1-FE3E999EA473}" dt="2025-02-18T15:44:05.132" v="30" actId="478"/>
          <ac:picMkLst>
            <pc:docMk/>
            <pc:sldMk cId="1658598431" sldId="264"/>
            <ac:picMk id="2" creationId="{70BCAD65-3D75-5C5A-56CC-7C33386EE53F}"/>
          </ac:picMkLst>
        </pc:picChg>
        <pc:picChg chg="del">
          <ac:chgData name="Deekshita Reddy" userId="a863041917acf888" providerId="LiveId" clId="{AF197FAD-2E50-47CD-AEC1-FE3E999EA473}" dt="2025-02-18T12:37:58.428" v="19" actId="478"/>
          <ac:picMkLst>
            <pc:docMk/>
            <pc:sldMk cId="1658598431" sldId="264"/>
            <ac:picMk id="4" creationId="{EFB05180-937C-D34F-B182-77B938763404}"/>
          </ac:picMkLst>
        </pc:picChg>
        <pc:picChg chg="add mod">
          <ac:chgData name="Deekshita Reddy" userId="a863041917acf888" providerId="LiveId" clId="{AF197FAD-2E50-47CD-AEC1-FE3E999EA473}" dt="2025-02-18T15:46:36.348" v="51" actId="1076"/>
          <ac:picMkLst>
            <pc:docMk/>
            <pc:sldMk cId="1658598431" sldId="264"/>
            <ac:picMk id="1026" creationId="{A73345FB-FA09-F030-157A-47678004E1A6}"/>
          </ac:picMkLst>
        </pc:picChg>
      </pc:sldChg>
      <pc:sldChg chg="modSp mod">
        <pc:chgData name="Deekshita Reddy" userId="a863041917acf888" providerId="LiveId" clId="{AF197FAD-2E50-47CD-AEC1-FE3E999EA473}" dt="2025-02-18T12:26:20.154" v="11" actId="20577"/>
        <pc:sldMkLst>
          <pc:docMk/>
          <pc:sldMk cId="4292217978" sldId="266"/>
        </pc:sldMkLst>
        <pc:spChg chg="mod">
          <ac:chgData name="Deekshita Reddy" userId="a863041917acf888" providerId="LiveId" clId="{AF197FAD-2E50-47CD-AEC1-FE3E999EA473}" dt="2025-02-18T12:26:20.154" v="11" actId="20577"/>
          <ac:spMkLst>
            <pc:docMk/>
            <pc:sldMk cId="4292217978" sldId="266"/>
            <ac:spMk id="3" creationId="{A348E3A6-E8F3-74F1-BECF-D8A79C4CA053}"/>
          </ac:spMkLst>
        </pc:spChg>
      </pc:sldChg>
      <pc:sldChg chg="modSp mod">
        <pc:chgData name="Deekshita Reddy" userId="a863041917acf888" providerId="LiveId" clId="{AF197FAD-2E50-47CD-AEC1-FE3E999EA473}" dt="2025-02-18T12:29:04.802" v="18" actId="1076"/>
        <pc:sldMkLst>
          <pc:docMk/>
          <pc:sldMk cId="1321843451" sldId="270"/>
        </pc:sldMkLst>
        <pc:spChg chg="mod">
          <ac:chgData name="Deekshita Reddy" userId="a863041917acf888" providerId="LiveId" clId="{AF197FAD-2E50-47CD-AEC1-FE3E999EA473}" dt="2025-02-18T12:29:04.802" v="18" actId="1076"/>
          <ac:spMkLst>
            <pc:docMk/>
            <pc:sldMk cId="1321843451" sldId="270"/>
            <ac:spMk id="2" creationId="{7A43DA62-3F18-47A2-BCC0-D6368D7E3453}"/>
          </ac:spMkLst>
        </pc:spChg>
        <pc:spChg chg="mod">
          <ac:chgData name="Deekshita Reddy" userId="a863041917acf888" providerId="LiveId" clId="{AF197FAD-2E50-47CD-AEC1-FE3E999EA473}" dt="2025-02-18T12:23:39.020" v="0" actId="1076"/>
          <ac:spMkLst>
            <pc:docMk/>
            <pc:sldMk cId="1321843451" sldId="270"/>
            <ac:spMk id="3" creationId="{EB26B166-FFD7-4193-3526-384B52021FE7}"/>
          </ac:spMkLst>
        </pc:spChg>
      </pc:sldChg>
      <pc:sldChg chg="delSp modSp mod ord">
        <pc:chgData name="Deekshita Reddy" userId="a863041917acf888" providerId="LiveId" clId="{AF197FAD-2E50-47CD-AEC1-FE3E999EA473}" dt="2025-02-18T12:28:40.189" v="17" actId="1076"/>
        <pc:sldMkLst>
          <pc:docMk/>
          <pc:sldMk cId="2731387780" sldId="272"/>
        </pc:sldMkLst>
        <pc:spChg chg="mod">
          <ac:chgData name="Deekshita Reddy" userId="a863041917acf888" providerId="LiveId" clId="{AF197FAD-2E50-47CD-AEC1-FE3E999EA473}" dt="2025-02-18T12:28:40.189" v="17" actId="1076"/>
          <ac:spMkLst>
            <pc:docMk/>
            <pc:sldMk cId="2731387780" sldId="272"/>
            <ac:spMk id="3" creationId="{E4945B65-277C-5B60-B7B5-B59261835C59}"/>
          </ac:spMkLst>
        </pc:spChg>
        <pc:spChg chg="del mod">
          <ac:chgData name="Deekshita Reddy" userId="a863041917acf888" providerId="LiveId" clId="{AF197FAD-2E50-47CD-AEC1-FE3E999EA473}" dt="2025-02-18T12:28:35.600" v="16" actId="478"/>
          <ac:spMkLst>
            <pc:docMk/>
            <pc:sldMk cId="2731387780" sldId="272"/>
            <ac:spMk id="4" creationId="{E5B2B0D6-D536-1EE3-CF5C-538CE8E36DCA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3ED964-0C1B-4235-8DD6-00975FC47E70}" type="datetimeFigureOut">
              <a:rPr lang="en-IN" smtClean="0"/>
              <a:t>18-02-2025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42731D-2238-4575-B3DA-F8D646E718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6165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2731D-2238-4575-B3DA-F8D646E7186F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5841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E4131-F440-157E-7BF1-06F965DEA0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14B8D0-69D6-15F0-A26C-B16485721D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1D017C-5EDD-078A-621E-EA9770A734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82FBC1-D17E-B241-DB7E-9E704BA1C5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2731D-2238-4575-B3DA-F8D646E7186F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2615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AB81A-7A7D-CE5E-7F53-DE28E92F0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6F89DB-2C3E-3E1F-DAA5-1EC949463D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60137C-E5AA-A551-A2E4-E321B44F25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7A7DF4-4BF6-7261-3C20-2943615A0E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2731D-2238-4575-B3DA-F8D646E7186F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25031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1742D-CC04-4247-8B28-AE78B809C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F07E0C-10CF-CDF7-C037-1DBE8383DD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2CD9CD-1B29-A52E-7894-00DB1E9423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57139B-E398-51E5-9D3A-F76746E8B1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2731D-2238-4575-B3DA-F8D646E7186F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9109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F86FD-182D-D129-6DC9-D83755FBB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68EF95-F4C4-DF81-5CD2-C5902E695A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911127-6B75-F9EE-17BA-CCD99870FE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CD7999-28F3-D410-9601-8315C8A71C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2731D-2238-4575-B3DA-F8D646E7186F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45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7B0B9-3A44-521F-7E67-DAA67912C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854267-AA68-4835-6F9E-1E769A6E99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9C476A-0E0A-ABED-34CE-89A2C7EC31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DFD1AA-5A94-A13A-70F3-D522DB5F61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2731D-2238-4575-B3DA-F8D646E7186F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9718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F97FF-F03B-B737-A889-6902BA597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3EEDAE-2B4B-C3E5-F479-90899749BF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57D5EC-A541-EA1E-CEAD-27E8727184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DF5F75-C375-990E-0836-78E36CDD6D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2731D-2238-4575-B3DA-F8D646E7186F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813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2/18/2025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901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792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8900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949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185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2/18/2025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038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2/18/2025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481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0702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453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2/18/2025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360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2/18/2025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177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94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6" r:id="rId1"/>
    <p:sldLayoutId id="2147483955" r:id="rId2"/>
    <p:sldLayoutId id="2147483954" r:id="rId3"/>
    <p:sldLayoutId id="2147483953" r:id="rId4"/>
    <p:sldLayoutId id="2147483952" r:id="rId5"/>
    <p:sldLayoutId id="2147483951" r:id="rId6"/>
    <p:sldLayoutId id="2147483950" r:id="rId7"/>
    <p:sldLayoutId id="2147483949" r:id="rId8"/>
    <p:sldLayoutId id="2147483948" r:id="rId9"/>
    <p:sldLayoutId id="2147483947" r:id="rId10"/>
    <p:sldLayoutId id="2147483946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000" b="1" i="0" kern="1200" spc="15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3000"/>
        </a:lnSpc>
        <a:spcBef>
          <a:spcPts val="900"/>
        </a:spcBef>
        <a:buFont typeface="Arial" panose="020B0604020202020204" pitchFamily="34" charset="0"/>
        <a:buChar char="•"/>
        <a:defRPr sz="2400" b="0" i="0" kern="1200" spc="9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3000"/>
        </a:lnSpc>
        <a:spcBef>
          <a:spcPts val="900"/>
        </a:spcBef>
        <a:buFont typeface="Arial" panose="020B0604020202020204" pitchFamily="34" charset="0"/>
        <a:buChar char="•"/>
        <a:defRPr sz="2000" b="0" i="0" kern="1200" spc="9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3000"/>
        </a:lnSpc>
        <a:spcBef>
          <a:spcPts val="900"/>
        </a:spcBef>
        <a:buFont typeface="Arial" panose="020B0604020202020204" pitchFamily="34" charset="0"/>
        <a:buChar char="•"/>
        <a:defRPr sz="1800" b="0" i="0" kern="1200" spc="9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3000"/>
        </a:lnSpc>
        <a:spcBef>
          <a:spcPts val="900"/>
        </a:spcBef>
        <a:buFont typeface="Arial" panose="020B0604020202020204" pitchFamily="34" charset="0"/>
        <a:buChar char="•"/>
        <a:defRPr sz="1600" b="0" i="0" kern="1200" spc="9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3000"/>
        </a:lnSpc>
        <a:spcBef>
          <a:spcPts val="900"/>
        </a:spcBef>
        <a:buFont typeface="Arial" panose="020B0604020202020204" pitchFamily="34" charset="0"/>
        <a:buChar char="•"/>
        <a:defRPr sz="1400" b="0" i="0" kern="1200" spc="9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2B51C-9578-EB41-A17E-FFF9D491A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E9CAEA-4CF4-D249-8127-CD2FA2018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85">
              <a:extLst>
                <a:ext uri="{FF2B5EF4-FFF2-40B4-BE49-F238E27FC236}">
                  <a16:creationId xmlns:a16="http://schemas.microsoft.com/office/drawing/2014/main" id="{E51EDD93-C3A3-DF47-BCFC-43B049E34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86">
              <a:extLst>
                <a:ext uri="{FF2B5EF4-FFF2-40B4-BE49-F238E27FC236}">
                  <a16:creationId xmlns:a16="http://schemas.microsoft.com/office/drawing/2014/main" id="{D574DB0D-896A-D649-89B1-33753E1D4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62256DD9-FEA3-4A40-80D1-B33F0FF15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88">
              <a:extLst>
                <a:ext uri="{FF2B5EF4-FFF2-40B4-BE49-F238E27FC236}">
                  <a16:creationId xmlns:a16="http://schemas.microsoft.com/office/drawing/2014/main" id="{534E9839-EAD7-3C49-8D10-E4BFE0820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89">
              <a:extLst>
                <a:ext uri="{FF2B5EF4-FFF2-40B4-BE49-F238E27FC236}">
                  <a16:creationId xmlns:a16="http://schemas.microsoft.com/office/drawing/2014/main" id="{DDFC3FA6-9BB5-A34E-9337-A2E9A1EED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97">
              <a:extLst>
                <a:ext uri="{FF2B5EF4-FFF2-40B4-BE49-F238E27FC236}">
                  <a16:creationId xmlns:a16="http://schemas.microsoft.com/office/drawing/2014/main" id="{45000D9E-4AD7-5A4F-8E99-302F388C8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86E4DF6-B271-A2B1-3422-23FC705776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6185" y="1469643"/>
            <a:ext cx="6479629" cy="877997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RETAIL EDGE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39752" y="6087110"/>
            <a:ext cx="6883742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618FCFF-E86D-4945-461E-FF63E2381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923" y="167289"/>
            <a:ext cx="1445341" cy="1302354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03C4D3-82A4-100A-AA01-903FE5570BA6}"/>
              </a:ext>
            </a:extLst>
          </p:cNvPr>
          <p:cNvSpPr txBox="1"/>
          <p:nvPr/>
        </p:nvSpPr>
        <p:spPr>
          <a:xfrm>
            <a:off x="2936164" y="348833"/>
            <a:ext cx="7550658" cy="9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NEIL GOGTE INSTITUTE OF TECHNOLOGY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Kachavanisingaram Village, Hyderabad, Telangana 500058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BB541B-740A-662D-9AAC-132BDDD0A623}"/>
              </a:ext>
            </a:extLst>
          </p:cNvPr>
          <p:cNvSpPr txBox="1"/>
          <p:nvPr/>
        </p:nvSpPr>
        <p:spPr>
          <a:xfrm>
            <a:off x="4321967" y="2383429"/>
            <a:ext cx="365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CSE(AIML)</a:t>
            </a:r>
            <a:endParaRPr lang="en-IN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FA5959-6D92-7363-B70C-B8E67195A274}"/>
              </a:ext>
            </a:extLst>
          </p:cNvPr>
          <p:cNvSpPr txBox="1"/>
          <p:nvPr/>
        </p:nvSpPr>
        <p:spPr>
          <a:xfrm>
            <a:off x="0" y="4510361"/>
            <a:ext cx="452191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OF:-</a:t>
            </a:r>
          </a:p>
          <a:p>
            <a:pPr algn="ctr">
              <a:lnSpc>
                <a:spcPct val="150000"/>
              </a:lnSpc>
            </a:pP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Dr.T.SWATHI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PRIYADARSHINI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AD16100-F718-04FB-8DAA-4EDDAC6FEF12}"/>
              </a:ext>
            </a:extLst>
          </p:cNvPr>
          <p:cNvSpPr txBox="1">
            <a:spLocks/>
          </p:cNvSpPr>
          <p:nvPr/>
        </p:nvSpPr>
        <p:spPr>
          <a:xfrm>
            <a:off x="5167941" y="3081455"/>
            <a:ext cx="6479629" cy="2877238"/>
          </a:xfrm>
          <a:prstGeom prst="rect">
            <a:avLst/>
          </a:prstGeom>
        </p:spPr>
        <p:txBody>
          <a:bodyPr lIns="109728" tIns="109728" rIns="109728" bIns="91440" anchor="b">
            <a:normAutofit/>
          </a:bodyPr>
          <a:lstStyle>
            <a:lvl1pPr marL="0" indent="0" algn="l" defTabSz="914400" rtl="0" eaLnBrk="1" latinLnBrk="0" hangingPunct="1">
              <a:lnSpc>
                <a:spcPct val="113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b="0" i="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3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b="0" i="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3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b="0" i="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3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 i="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3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 i="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PRESENTED BY :-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T.DEEKSHITA REDDY             245322748117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N.V.S.TEJASWI		  245322748106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K.ADITHI REDDY		  245322748090</a:t>
            </a:r>
          </a:p>
        </p:txBody>
      </p:sp>
    </p:spTree>
    <p:extLst>
      <p:ext uri="{BB962C8B-B14F-4D97-AF65-F5344CB8AC3E}">
        <p14:creationId xmlns:p14="http://schemas.microsoft.com/office/powerpoint/2010/main" val="1456294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87CC-BD0A-5B38-8A52-63A91BEA2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17" y="318606"/>
            <a:ext cx="8396748" cy="1268984"/>
          </a:xfrm>
        </p:spPr>
        <p:txBody>
          <a:bodyPr/>
          <a:lstStyle/>
          <a:p>
            <a:pPr algn="just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ENVIRONMENT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8E3A6-E8F3-74F1-BECF-D8A79C4CA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117" y="1170038"/>
            <a:ext cx="8711380" cy="5801032"/>
          </a:xfrm>
        </p:spPr>
        <p:txBody>
          <a:bodyPr/>
          <a:lstStyle/>
          <a:p>
            <a:pPr indent="0" algn="just">
              <a:lnSpc>
                <a:spcPct val="150000"/>
              </a:lnSpc>
              <a:buNone/>
            </a:pPr>
            <a:r>
              <a:rPr lang="en-US" sz="1800" b="1" i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Software Requirements: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 algn="just">
              <a:lnSpc>
                <a:spcPct val="15000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Operating System	:	Windows 7 (Min)</a:t>
            </a:r>
            <a:endParaRPr lang="en-I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 algn="just">
              <a:lnSpc>
                <a:spcPct val="15000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Front End	:	</a:t>
            </a:r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Streamlit</a:t>
            </a:r>
            <a:endParaRPr lang="en-I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 algn="just">
              <a:lnSpc>
                <a:spcPct val="15000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Back End 	: 	Python</a:t>
            </a:r>
            <a:endParaRPr lang="en-I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 algn="just">
              <a:lnSpc>
                <a:spcPct val="15000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Database 		:	</a:t>
            </a:r>
            <a:r>
              <a:rPr lang="en-IN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MongoDB</a:t>
            </a:r>
          </a:p>
          <a:p>
            <a:pPr indent="0" algn="just">
              <a:lnSpc>
                <a:spcPct val="150000"/>
              </a:lnSpc>
              <a:buNone/>
            </a:pPr>
            <a:r>
              <a:rPr lang="en-US" sz="1800" b="1" i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Hardware Requirements: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 algn="just">
              <a:lnSpc>
                <a:spcPct val="15000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Processor		:	Intel Pentium® Dual Core Processor (Min)</a:t>
            </a:r>
            <a:endParaRPr lang="en-I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 algn="just">
              <a:lnSpc>
                <a:spcPct val="15000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Speed		:	2.9 GHz (Min)</a:t>
            </a:r>
            <a:endParaRPr lang="en-I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 algn="just">
              <a:lnSpc>
                <a:spcPct val="15000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RAM		:	4 GB (Min)</a:t>
            </a:r>
            <a:endParaRPr lang="en-I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14400" algn="just">
              <a:lnSpc>
                <a:spcPct val="15000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Hard Disk	:	10 GB (Min)</a:t>
            </a:r>
            <a:endParaRPr lang="en-I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92217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B497C8-4868-EC76-9737-9D78E173F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903" y="193670"/>
            <a:ext cx="9198761" cy="1268984"/>
          </a:xfrm>
        </p:spPr>
        <p:txBody>
          <a:bodyPr>
            <a:normAutofit/>
          </a:bodyPr>
          <a:lstStyle/>
          <a:p>
            <a:pPr algn="just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B5C80-DFEF-978C-B6E9-F0F1D6CD6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301" y="971859"/>
            <a:ext cx="9970579" cy="4582774"/>
          </a:xfrm>
        </p:spPr>
        <p:txBody>
          <a:bodyPr>
            <a:normAutofit fontScale="25000" lnSpcReduction="20000"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en-US" sz="7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User Functionality: </a:t>
            </a:r>
            <a:endParaRPr lang="en-US" sz="7200" b="1" u="sng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Interface</a:t>
            </a:r>
            <a:r>
              <a:rPr lang="en-US" alt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Capability</a:t>
            </a:r>
            <a:r>
              <a:rPr lang="en-US" alt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Customers can perform intuitive searches for products, with results tailored to their queries and preferences.</a:t>
            </a:r>
          </a:p>
          <a:p>
            <a:pPr marL="0" lvl="0" indent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Associate Interface</a:t>
            </a:r>
            <a:r>
              <a:rPr lang="en-US" alt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Branch-wise Data Visualization</a:t>
            </a:r>
            <a:r>
              <a:rPr lang="en-US" alt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Associates can view visualizations specific to their branch, providing insights into stock and sales trends.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Data Visualization</a:t>
            </a:r>
            <a:r>
              <a:rPr lang="en-US" alt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Associates can also access overall data visualizations, allowing them to compare their branch performance with others.</a:t>
            </a:r>
          </a:p>
          <a:p>
            <a:pPr marL="0" lvl="0" indent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Owner Interface</a:t>
            </a:r>
            <a:r>
              <a:rPr lang="en-US" alt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lvl="0" indent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Chatbot</a:t>
            </a:r>
            <a:r>
              <a:rPr lang="en-US" alt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An AI chatbot provides owners with retail insights, answering queries about product performance, trends, and other retail-related questions.</a:t>
            </a:r>
          </a:p>
          <a:p>
            <a:pPr algn="just">
              <a:lnSpc>
                <a:spcPct val="103000"/>
              </a:lnSpc>
            </a:pPr>
            <a:endParaRPr lang="en-IN" sz="1300" dirty="0"/>
          </a:p>
        </p:txBody>
      </p:sp>
      <p:cxnSp>
        <p:nvCxnSpPr>
          <p:cNvPr id="39" name="Straight Connector 9">
            <a:extLst>
              <a:ext uri="{FF2B5EF4-FFF2-40B4-BE49-F238E27FC236}">
                <a16:creationId xmlns:a16="http://schemas.microsoft.com/office/drawing/2014/main" id="{BA7C2670-8081-9C42-82A1-23BBFAEAA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919876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11">
            <a:extLst>
              <a:ext uri="{FF2B5EF4-FFF2-40B4-BE49-F238E27FC236}">
                <a16:creationId xmlns:a16="http://schemas.microsoft.com/office/drawing/2014/main" id="{75BEF7CB-BB00-3345-8542-8F0FAFE1C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4E633967-4EB4-9A43-9984-7E0C7DCE8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0BB32CE-B79D-9449-AEBB-EC9F56A9A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AFE8EC8C-9217-6E47-ACFA-7B2148F1B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8BEA612E-5CC4-DA4D-8A68-059864439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59DC8CDB-7B92-E848-AA26-43105184E7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76EC8B8-C9EB-A84A-858B-ADF81A5B76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078C5DEE-08C1-D546-BF9B-933B8419E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81942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3E07F4-E060-10F4-769D-B84C9E69E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7">
            <a:extLst>
              <a:ext uri="{FF2B5EF4-FFF2-40B4-BE49-F238E27FC236}">
                <a16:creationId xmlns:a16="http://schemas.microsoft.com/office/drawing/2014/main" id="{CF555330-28B6-AF67-0F11-9D60DC2C3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0E1D0B-E8EC-F359-945C-F244D185A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129" y="456258"/>
            <a:ext cx="9198761" cy="1268984"/>
          </a:xfrm>
        </p:spPr>
        <p:txBody>
          <a:bodyPr>
            <a:normAutofit/>
          </a:bodyPr>
          <a:lstStyle/>
          <a:p>
            <a:pPr algn="just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06430-2ACA-6ED3-937A-2DDA3C693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089" y="1371723"/>
            <a:ext cx="9533281" cy="4582774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en-US" sz="2000" b="1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Admin Functionality:</a:t>
            </a:r>
            <a:endParaRPr lang="en-IN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70000"/>
              </a:lnSpc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admin manages the website.</a:t>
            </a:r>
            <a:endParaRPr lang="en-IN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70000"/>
              </a:lnSpc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admin can increase database size.</a:t>
            </a:r>
            <a:endParaRPr lang="en-IN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70000"/>
              </a:lnSpc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admin can make changes to the website such as modifying the UI and making it more interactive than earlier.</a:t>
            </a:r>
            <a:endParaRPr lang="en-IN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70000"/>
              </a:lnSpc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admin can implement a better algorithm if at all a better algorithm is created in near future.</a:t>
            </a:r>
            <a:endParaRPr lang="en-IN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03000"/>
              </a:lnSpc>
            </a:pPr>
            <a:endParaRPr lang="en-IN" sz="1300" dirty="0"/>
          </a:p>
        </p:txBody>
      </p:sp>
      <p:cxnSp>
        <p:nvCxnSpPr>
          <p:cNvPr id="39" name="Straight Connector 9">
            <a:extLst>
              <a:ext uri="{FF2B5EF4-FFF2-40B4-BE49-F238E27FC236}">
                <a16:creationId xmlns:a16="http://schemas.microsoft.com/office/drawing/2014/main" id="{3B47E3CF-D511-BF4A-0937-C0E013434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919876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11">
            <a:extLst>
              <a:ext uri="{FF2B5EF4-FFF2-40B4-BE49-F238E27FC236}">
                <a16:creationId xmlns:a16="http://schemas.microsoft.com/office/drawing/2014/main" id="{AAD22D58-E407-BE11-BEC0-49C5567C9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769A9F57-0AF9-186E-A081-80248135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D74A068-7029-E6B7-29A0-E8825C6B7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6A54B97D-8F0B-3C98-C857-61161FF35B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C21647AF-32B1-02A6-F455-984552CF12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6C9D6A83-4EBD-1C58-F41B-8C6E543CC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92E82035-2F3C-EA02-588F-F4EA91C37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77476488-0DE1-35D5-56C6-F553B8E6F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86874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C07D11-B198-33CA-D652-549BFD3DF0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3000" y="770889"/>
            <a:ext cx="6402597" cy="1063244"/>
          </a:xfrm>
        </p:spPr>
        <p:txBody>
          <a:bodyPr anchor="t">
            <a:normAutofit/>
          </a:bodyPr>
          <a:lstStyle/>
          <a:p>
            <a:pPr algn="just"/>
            <a:r>
              <a:rPr lang="en-US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DIAGRAM:</a:t>
            </a:r>
            <a:endParaRPr lang="en-IN" sz="4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CFFF971-DAC9-F44B-9F22-4B030B6B6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2E3E7145-2B02-8142-A82F-FFCA717D6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33EA453D-E925-4C4C-A1E9-D54E82602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CBA4AF6C-8831-A34A-91A3-CC6ED3566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8B12A352-6C2B-B94E-82E0-45D881BB7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1D4F49C-5EE1-6C4F-858E-AE02CC2C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253D6EF-AD18-FD83-6C24-AB8F08AF7770}"/>
              </a:ext>
            </a:extLst>
          </p:cNvPr>
          <p:cNvSpPr txBox="1"/>
          <p:nvPr/>
        </p:nvSpPr>
        <p:spPr>
          <a:xfrm>
            <a:off x="162027" y="4009"/>
            <a:ext cx="45592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E95B01-BF1A-CF8C-88CD-BDD8FEFBC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576" y="1834133"/>
            <a:ext cx="7341021" cy="401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616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9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9" name="Oval 10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Oval 13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14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15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Oval 18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19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20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21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Oval 24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25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26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73" name="Straight Connector 35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4" name="Rectangle 3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997BB4-8CC2-941B-707C-A05099A6C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4354" y="272954"/>
            <a:ext cx="6402597" cy="10632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</a:t>
            </a:r>
          </a:p>
        </p:txBody>
      </p:sp>
      <p:grpSp>
        <p:nvGrpSpPr>
          <p:cNvPr id="75" name="Group 39">
            <a:extLst>
              <a:ext uri="{FF2B5EF4-FFF2-40B4-BE49-F238E27FC236}">
                <a16:creationId xmlns:a16="http://schemas.microsoft.com/office/drawing/2014/main" id="{BCFFF971-DAC9-F44B-9F22-4B030B6B6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76" name="Freeform 39">
              <a:extLst>
                <a:ext uri="{FF2B5EF4-FFF2-40B4-BE49-F238E27FC236}">
                  <a16:creationId xmlns:a16="http://schemas.microsoft.com/office/drawing/2014/main" id="{2E3E7145-2B02-8142-A82F-FFCA717D6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41">
              <a:extLst>
                <a:ext uri="{FF2B5EF4-FFF2-40B4-BE49-F238E27FC236}">
                  <a16:creationId xmlns:a16="http://schemas.microsoft.com/office/drawing/2014/main" id="{33EA453D-E925-4C4C-A1E9-D54E82602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43">
              <a:extLst>
                <a:ext uri="{FF2B5EF4-FFF2-40B4-BE49-F238E27FC236}">
                  <a16:creationId xmlns:a16="http://schemas.microsoft.com/office/drawing/2014/main" id="{CBA4AF6C-8831-A34A-91A3-CC6ED3566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44">
              <a:extLst>
                <a:ext uri="{FF2B5EF4-FFF2-40B4-BE49-F238E27FC236}">
                  <a16:creationId xmlns:a16="http://schemas.microsoft.com/office/drawing/2014/main" id="{8B12A352-6C2B-B94E-82E0-45D881BB7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80" name="Straight Connector 45">
            <a:extLst>
              <a:ext uri="{FF2B5EF4-FFF2-40B4-BE49-F238E27FC236}">
                <a16:creationId xmlns:a16="http://schemas.microsoft.com/office/drawing/2014/main" id="{51D4F49C-5EE1-6C4F-858E-AE02CC2C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659D978-B05E-67BE-6173-B4FB15CC3C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11171"/>
          <a:stretch/>
        </p:blipFill>
        <p:spPr bwMode="auto">
          <a:xfrm>
            <a:off x="1892617" y="1359897"/>
            <a:ext cx="8610520" cy="481086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1C814A-EAAF-520D-BE23-66D135913DF1}"/>
              </a:ext>
            </a:extLst>
          </p:cNvPr>
          <p:cNvSpPr txBox="1"/>
          <p:nvPr/>
        </p:nvSpPr>
        <p:spPr>
          <a:xfrm>
            <a:off x="4825042" y="6009631"/>
            <a:ext cx="2215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Visualization  Model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5843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FBBD4D-49A9-FA33-1221-4E691B3AA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9">
            <a:extLst>
              <a:ext uri="{FF2B5EF4-FFF2-40B4-BE49-F238E27FC236}">
                <a16:creationId xmlns:a16="http://schemas.microsoft.com/office/drawing/2014/main" id="{AACB0280-4C82-ADF8-8EBF-7C1D700E3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9" name="Oval 10">
              <a:extLst>
                <a:ext uri="{FF2B5EF4-FFF2-40B4-BE49-F238E27FC236}">
                  <a16:creationId xmlns:a16="http://schemas.microsoft.com/office/drawing/2014/main" id="{69056AE2-29F5-F422-5D36-D0878D4449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6">
              <a:extLst>
                <a:ext uri="{FF2B5EF4-FFF2-40B4-BE49-F238E27FC236}">
                  <a16:creationId xmlns:a16="http://schemas.microsoft.com/office/drawing/2014/main" id="{F36615F1-405F-7685-121A-3DA5194C7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43C2C617-4F79-5BB5-BDA6-999A1FB37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Oval 13">
              <a:extLst>
                <a:ext uri="{FF2B5EF4-FFF2-40B4-BE49-F238E27FC236}">
                  <a16:creationId xmlns:a16="http://schemas.microsoft.com/office/drawing/2014/main" id="{1E37C6D6-D079-B842-E7F6-479AAE165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14">
              <a:extLst>
                <a:ext uri="{FF2B5EF4-FFF2-40B4-BE49-F238E27FC236}">
                  <a16:creationId xmlns:a16="http://schemas.microsoft.com/office/drawing/2014/main" id="{D2357FEB-DB64-BD81-A45F-9D38183D1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15">
              <a:extLst>
                <a:ext uri="{FF2B5EF4-FFF2-40B4-BE49-F238E27FC236}">
                  <a16:creationId xmlns:a16="http://schemas.microsoft.com/office/drawing/2014/main" id="{881DCAFA-BAE5-2CA7-2FA9-71F2DFD05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63">
              <a:extLst>
                <a:ext uri="{FF2B5EF4-FFF2-40B4-BE49-F238E27FC236}">
                  <a16:creationId xmlns:a16="http://schemas.microsoft.com/office/drawing/2014/main" id="{F46BB07B-90F5-B8B0-5CC6-E22D62F1EC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 64">
              <a:extLst>
                <a:ext uri="{FF2B5EF4-FFF2-40B4-BE49-F238E27FC236}">
                  <a16:creationId xmlns:a16="http://schemas.microsoft.com/office/drawing/2014/main" id="{0C233591-13A0-DCB6-522E-BEB96AC85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Oval 18">
              <a:extLst>
                <a:ext uri="{FF2B5EF4-FFF2-40B4-BE49-F238E27FC236}">
                  <a16:creationId xmlns:a16="http://schemas.microsoft.com/office/drawing/2014/main" id="{F16594BC-50BD-19B3-7A80-5C0E97493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19">
              <a:extLst>
                <a:ext uri="{FF2B5EF4-FFF2-40B4-BE49-F238E27FC236}">
                  <a16:creationId xmlns:a16="http://schemas.microsoft.com/office/drawing/2014/main" id="{2F46A228-6192-34BD-1347-4633F3AE5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20">
              <a:extLst>
                <a:ext uri="{FF2B5EF4-FFF2-40B4-BE49-F238E27FC236}">
                  <a16:creationId xmlns:a16="http://schemas.microsoft.com/office/drawing/2014/main" id="{13677CC8-253E-325B-B445-4AA31AF0B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21">
              <a:extLst>
                <a:ext uri="{FF2B5EF4-FFF2-40B4-BE49-F238E27FC236}">
                  <a16:creationId xmlns:a16="http://schemas.microsoft.com/office/drawing/2014/main" id="{5B2BF795-AA3C-5CBF-38C6-77CB44BAB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 70">
              <a:extLst>
                <a:ext uri="{FF2B5EF4-FFF2-40B4-BE49-F238E27FC236}">
                  <a16:creationId xmlns:a16="http://schemas.microsoft.com/office/drawing/2014/main" id="{87730E2F-6EE1-982A-372B-7717F8CBB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71">
              <a:extLst>
                <a:ext uri="{FF2B5EF4-FFF2-40B4-BE49-F238E27FC236}">
                  <a16:creationId xmlns:a16="http://schemas.microsoft.com/office/drawing/2014/main" id="{439D5B5D-A31B-CE07-1617-EA53F725D0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Oval 24">
              <a:extLst>
                <a:ext uri="{FF2B5EF4-FFF2-40B4-BE49-F238E27FC236}">
                  <a16:creationId xmlns:a16="http://schemas.microsoft.com/office/drawing/2014/main" id="{7645A684-6C8E-BD5E-E437-82411623F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25">
              <a:extLst>
                <a:ext uri="{FF2B5EF4-FFF2-40B4-BE49-F238E27FC236}">
                  <a16:creationId xmlns:a16="http://schemas.microsoft.com/office/drawing/2014/main" id="{836699E4-FF2E-5D58-E466-46E863EE3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26">
              <a:extLst>
                <a:ext uri="{FF2B5EF4-FFF2-40B4-BE49-F238E27FC236}">
                  <a16:creationId xmlns:a16="http://schemas.microsoft.com/office/drawing/2014/main" id="{02267105-8C14-F76E-337F-2E42181FF0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 75">
              <a:extLst>
                <a:ext uri="{FF2B5EF4-FFF2-40B4-BE49-F238E27FC236}">
                  <a16:creationId xmlns:a16="http://schemas.microsoft.com/office/drawing/2014/main" id="{DBFEA4FC-C94D-1CB8-F026-F051B20E0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Freeform 76">
              <a:extLst>
                <a:ext uri="{FF2B5EF4-FFF2-40B4-BE49-F238E27FC236}">
                  <a16:creationId xmlns:a16="http://schemas.microsoft.com/office/drawing/2014/main" id="{E8352F52-7CF1-048C-912B-31E992A68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Freeform 77">
              <a:extLst>
                <a:ext uri="{FF2B5EF4-FFF2-40B4-BE49-F238E27FC236}">
                  <a16:creationId xmlns:a16="http://schemas.microsoft.com/office/drawing/2014/main" id="{CA7E233E-7E1B-51DA-4E8E-2A5113DDA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9" name="Freeform 78">
              <a:extLst>
                <a:ext uri="{FF2B5EF4-FFF2-40B4-BE49-F238E27FC236}">
                  <a16:creationId xmlns:a16="http://schemas.microsoft.com/office/drawing/2014/main" id="{E57E8717-326C-CDD4-3FF7-D9C5DCD71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Freeform 79">
              <a:extLst>
                <a:ext uri="{FF2B5EF4-FFF2-40B4-BE49-F238E27FC236}">
                  <a16:creationId xmlns:a16="http://schemas.microsoft.com/office/drawing/2014/main" id="{FCDAC51B-8299-0488-41E3-4BE73C7D8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1" name="Freeform 80">
              <a:extLst>
                <a:ext uri="{FF2B5EF4-FFF2-40B4-BE49-F238E27FC236}">
                  <a16:creationId xmlns:a16="http://schemas.microsoft.com/office/drawing/2014/main" id="{36E25A0F-A420-F6AB-748D-C1BDE373A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81">
              <a:extLst>
                <a:ext uri="{FF2B5EF4-FFF2-40B4-BE49-F238E27FC236}">
                  <a16:creationId xmlns:a16="http://schemas.microsoft.com/office/drawing/2014/main" id="{3198A107-16D4-F801-C74F-13AC1158F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73" name="Straight Connector 35">
            <a:extLst>
              <a:ext uri="{FF2B5EF4-FFF2-40B4-BE49-F238E27FC236}">
                <a16:creationId xmlns:a16="http://schemas.microsoft.com/office/drawing/2014/main" id="{86039181-C5E3-D950-1F29-57C03F684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4" name="Rectangle 37">
            <a:extLst>
              <a:ext uri="{FF2B5EF4-FFF2-40B4-BE49-F238E27FC236}">
                <a16:creationId xmlns:a16="http://schemas.microsoft.com/office/drawing/2014/main" id="{6032F289-3D8D-6FB8-5DD2-0EEB39E54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CC6A21-486B-D380-C387-98D3FDB62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448" y="379215"/>
            <a:ext cx="6402597" cy="10632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</a:t>
            </a:r>
          </a:p>
        </p:txBody>
      </p:sp>
      <p:grpSp>
        <p:nvGrpSpPr>
          <p:cNvPr id="75" name="Group 39">
            <a:extLst>
              <a:ext uri="{FF2B5EF4-FFF2-40B4-BE49-F238E27FC236}">
                <a16:creationId xmlns:a16="http://schemas.microsoft.com/office/drawing/2014/main" id="{C88A5C1C-A07C-E17D-0706-265B0A9CDB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76" name="Freeform 39">
              <a:extLst>
                <a:ext uri="{FF2B5EF4-FFF2-40B4-BE49-F238E27FC236}">
                  <a16:creationId xmlns:a16="http://schemas.microsoft.com/office/drawing/2014/main" id="{CBCD97D4-32CA-61E0-77E6-30A6F1C6E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41">
              <a:extLst>
                <a:ext uri="{FF2B5EF4-FFF2-40B4-BE49-F238E27FC236}">
                  <a16:creationId xmlns:a16="http://schemas.microsoft.com/office/drawing/2014/main" id="{B9F3F7B5-D22E-74F3-3B7C-A802787AA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43">
              <a:extLst>
                <a:ext uri="{FF2B5EF4-FFF2-40B4-BE49-F238E27FC236}">
                  <a16:creationId xmlns:a16="http://schemas.microsoft.com/office/drawing/2014/main" id="{784C52D8-D6B9-BF0E-4F85-063BD2E813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44">
              <a:extLst>
                <a:ext uri="{FF2B5EF4-FFF2-40B4-BE49-F238E27FC236}">
                  <a16:creationId xmlns:a16="http://schemas.microsoft.com/office/drawing/2014/main" id="{694BD68D-5131-BE9A-ACED-BF060163D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80" name="Straight Connector 45">
            <a:extLst>
              <a:ext uri="{FF2B5EF4-FFF2-40B4-BE49-F238E27FC236}">
                <a16:creationId xmlns:a16="http://schemas.microsoft.com/office/drawing/2014/main" id="{F9C6C4E5-6854-6A8C-AEFE-64A60603F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B286761-284A-3CC1-3CFC-50F91B1BD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1" b="4935"/>
          <a:stretch/>
        </p:blipFill>
        <p:spPr bwMode="auto">
          <a:xfrm>
            <a:off x="1650259" y="1304873"/>
            <a:ext cx="8655862" cy="481770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3AEE51-3A45-3D00-9EC4-7F1691AE3F02}"/>
              </a:ext>
            </a:extLst>
          </p:cNvPr>
          <p:cNvSpPr txBox="1"/>
          <p:nvPr/>
        </p:nvSpPr>
        <p:spPr>
          <a:xfrm>
            <a:off x="4951562" y="5998234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Query Model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3081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268745-8435-20D7-B509-0AB3ED435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089" y="205827"/>
            <a:ext cx="6402597" cy="106324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CFFF971-DAC9-F44B-9F22-4B030B6B6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2E3E7145-2B02-8142-A82F-FFCA717D6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33EA453D-E925-4C4C-A1E9-D54E82602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CBA4AF6C-8831-A34A-91A3-CC6ED3566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8B12A352-6C2B-B94E-82E0-45D881BB7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1D4F49C-5EE1-6C4F-858E-AE02CC2C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DC5E897-81DF-57AC-4E8A-6DA8908B33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003" y="1264828"/>
            <a:ext cx="8700980" cy="531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498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28AEF7-2786-CF5E-BD3D-A23BFC647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80A4F15-3115-D034-369A-438D55F2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4987A13-A980-D924-B86C-77D44DD2F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67734A43-6564-71F9-756A-444E02AF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48">
              <a:extLst>
                <a:ext uri="{FF2B5EF4-FFF2-40B4-BE49-F238E27FC236}">
                  <a16:creationId xmlns:a16="http://schemas.microsoft.com/office/drawing/2014/main" id="{4A891FF9-D5ED-9C6C-73C2-A16DD6490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6323B71-BEBD-4169-7B1B-E8D5BFA6CA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96576D4-27AB-A939-93E1-D712FCB5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33F9A16-D73A-BD13-B090-46EC8EBEBF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63">
              <a:extLst>
                <a:ext uri="{FF2B5EF4-FFF2-40B4-BE49-F238E27FC236}">
                  <a16:creationId xmlns:a16="http://schemas.microsoft.com/office/drawing/2014/main" id="{277ECE56-7BF6-840E-4AC8-B8F0ADB7D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64">
              <a:extLst>
                <a:ext uri="{FF2B5EF4-FFF2-40B4-BE49-F238E27FC236}">
                  <a16:creationId xmlns:a16="http://schemas.microsoft.com/office/drawing/2014/main" id="{C624F64D-435C-585D-1F9E-8E40E0B0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C14A1AB-4B6B-5622-3F86-C9B3A2578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BC2B7D7-ECC6-DB0D-7E91-A671F876F9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9B46BE0-41E1-68FA-F9D3-6C4EC00E2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A47EBDB-FF4D-91F9-80BF-7A2C38BF0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70">
              <a:extLst>
                <a:ext uri="{FF2B5EF4-FFF2-40B4-BE49-F238E27FC236}">
                  <a16:creationId xmlns:a16="http://schemas.microsoft.com/office/drawing/2014/main" id="{D036C6E8-EDB4-58F7-9982-C4A5E7AD1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71">
              <a:extLst>
                <a:ext uri="{FF2B5EF4-FFF2-40B4-BE49-F238E27FC236}">
                  <a16:creationId xmlns:a16="http://schemas.microsoft.com/office/drawing/2014/main" id="{14EBA4E7-9579-2436-DC8B-1D5A5737D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A127130-B042-54E2-95CC-C6859446E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52B2C31-1566-8233-54F1-C601ED246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1BAA32D-989E-4023-D038-FB4ABB3AD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75">
              <a:extLst>
                <a:ext uri="{FF2B5EF4-FFF2-40B4-BE49-F238E27FC236}">
                  <a16:creationId xmlns:a16="http://schemas.microsoft.com/office/drawing/2014/main" id="{889E5686-9D69-FCA4-B885-B73F9471A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6">
              <a:extLst>
                <a:ext uri="{FF2B5EF4-FFF2-40B4-BE49-F238E27FC236}">
                  <a16:creationId xmlns:a16="http://schemas.microsoft.com/office/drawing/2014/main" id="{F7B82712-C095-59A9-78E4-83B0BCA55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7">
              <a:extLst>
                <a:ext uri="{FF2B5EF4-FFF2-40B4-BE49-F238E27FC236}">
                  <a16:creationId xmlns:a16="http://schemas.microsoft.com/office/drawing/2014/main" id="{F166688F-2A3D-7A88-8859-538C8239B2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8">
              <a:extLst>
                <a:ext uri="{FF2B5EF4-FFF2-40B4-BE49-F238E27FC236}">
                  <a16:creationId xmlns:a16="http://schemas.microsoft.com/office/drawing/2014/main" id="{37CC3904-BCA4-D5AA-5EE7-6393766CCA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79">
              <a:extLst>
                <a:ext uri="{FF2B5EF4-FFF2-40B4-BE49-F238E27FC236}">
                  <a16:creationId xmlns:a16="http://schemas.microsoft.com/office/drawing/2014/main" id="{61E0B34D-E1D0-7B13-ED41-D758CE2FC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0">
              <a:extLst>
                <a:ext uri="{FF2B5EF4-FFF2-40B4-BE49-F238E27FC236}">
                  <a16:creationId xmlns:a16="http://schemas.microsoft.com/office/drawing/2014/main" id="{593ECCB7-6B80-D37D-E8CB-9BE2B4E90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81">
              <a:extLst>
                <a:ext uri="{FF2B5EF4-FFF2-40B4-BE49-F238E27FC236}">
                  <a16:creationId xmlns:a16="http://schemas.microsoft.com/office/drawing/2014/main" id="{08DAD746-7048-58E1-A2DE-BA6FE9122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FF66F51-FEE2-79C3-98E5-6955173884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006C31E8-7CB0-AF6B-FEEE-209B5BDB4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1D6AC24-10CF-C559-9771-DE6D0E2828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5F99BDAB-C0F6-69F1-A608-978CF7834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5928C779-8EEB-5EEB-5FDA-944342E3E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E32DCF52-C10C-01C7-C94C-4DC598900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AD19D735-C95D-934F-D589-711D868FF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343D35A-3C01-05A3-50F5-7FFCFA984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6D9EEE78-F1C0-E509-9BC0-0755FED5C496}"/>
              </a:ext>
            </a:extLst>
          </p:cNvPr>
          <p:cNvSpPr txBox="1">
            <a:spLocks/>
          </p:cNvSpPr>
          <p:nvPr/>
        </p:nvSpPr>
        <p:spPr>
          <a:xfrm>
            <a:off x="2025048" y="249257"/>
            <a:ext cx="7335835" cy="1268984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4000" b="1" i="0" kern="1200" spc="1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alt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RESULTS(SCREENSHOTS)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C93966-29FC-ABAB-96B5-95AB20FA167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778" y="1934412"/>
            <a:ext cx="5711130" cy="28573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037C97-0BB0-F95C-BB24-2477E5021E3D}"/>
              </a:ext>
            </a:extLst>
          </p:cNvPr>
          <p:cNvSpPr txBox="1"/>
          <p:nvPr/>
        </p:nvSpPr>
        <p:spPr>
          <a:xfrm>
            <a:off x="3264883" y="5301607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Login</a:t>
            </a:r>
            <a:endParaRPr lang="en-IN" sz="2000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11C7C2-1327-B615-086F-D888E861F0A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884" y="1934412"/>
            <a:ext cx="5614139" cy="2808269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70F33D1E-2436-C702-46BB-737E722D0743}"/>
              </a:ext>
            </a:extLst>
          </p:cNvPr>
          <p:cNvSpPr txBox="1"/>
          <p:nvPr/>
        </p:nvSpPr>
        <p:spPr>
          <a:xfrm>
            <a:off x="8488393" y="5230229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Home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621899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C67074-0EC2-A874-7B42-8866EAB5C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9B9D6D3-C53C-6D80-3616-26B25C6A56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31FC58E-EEDF-91AD-4FC3-7F5110656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5837197B-41D3-CCCA-CE3C-036BC42B1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48">
              <a:extLst>
                <a:ext uri="{FF2B5EF4-FFF2-40B4-BE49-F238E27FC236}">
                  <a16:creationId xmlns:a16="http://schemas.microsoft.com/office/drawing/2014/main" id="{26DD2737-FA3C-4D42-D588-6CDA7E6A3C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A55DFAB-43EF-5699-BE81-B91191D8C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7C30760-B597-DC5D-FD79-41E0F137E4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6C72852-92E6-7EBB-E88C-FC374897E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63">
              <a:extLst>
                <a:ext uri="{FF2B5EF4-FFF2-40B4-BE49-F238E27FC236}">
                  <a16:creationId xmlns:a16="http://schemas.microsoft.com/office/drawing/2014/main" id="{4B54B7B4-4250-DFE9-2EF3-CB75595E3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64">
              <a:extLst>
                <a:ext uri="{FF2B5EF4-FFF2-40B4-BE49-F238E27FC236}">
                  <a16:creationId xmlns:a16="http://schemas.microsoft.com/office/drawing/2014/main" id="{C3BCA61B-447D-9037-1337-88175D871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47547DA-CCB5-3644-C448-93EBFB4FC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3AA05B9-CD2E-51FC-9576-AB6FC6CDA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1E228EE-71F4-71E5-F9EC-E54ADE588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DA45BF2-0EF3-E85C-087E-835BC59B0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70">
              <a:extLst>
                <a:ext uri="{FF2B5EF4-FFF2-40B4-BE49-F238E27FC236}">
                  <a16:creationId xmlns:a16="http://schemas.microsoft.com/office/drawing/2014/main" id="{6C7F6699-4662-40BF-4C57-B7747406A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71">
              <a:extLst>
                <a:ext uri="{FF2B5EF4-FFF2-40B4-BE49-F238E27FC236}">
                  <a16:creationId xmlns:a16="http://schemas.microsoft.com/office/drawing/2014/main" id="{AAEF456B-B76B-4FC4-DD4C-47F9A1FAA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605BB11-86E3-7159-7CEB-246F99857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0A43465-33B4-CC2D-6E6E-FF31CFF79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B9A2971-CEE5-4E3A-7C4C-E4086ED9B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75">
              <a:extLst>
                <a:ext uri="{FF2B5EF4-FFF2-40B4-BE49-F238E27FC236}">
                  <a16:creationId xmlns:a16="http://schemas.microsoft.com/office/drawing/2014/main" id="{3AEE535F-0AE9-5627-FB3A-9DA3AF36E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6">
              <a:extLst>
                <a:ext uri="{FF2B5EF4-FFF2-40B4-BE49-F238E27FC236}">
                  <a16:creationId xmlns:a16="http://schemas.microsoft.com/office/drawing/2014/main" id="{C0107F5D-AA74-AB81-9B8F-E80376DE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7">
              <a:extLst>
                <a:ext uri="{FF2B5EF4-FFF2-40B4-BE49-F238E27FC236}">
                  <a16:creationId xmlns:a16="http://schemas.microsoft.com/office/drawing/2014/main" id="{168C9067-C4AE-3B4E-F768-1C31264FD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8">
              <a:extLst>
                <a:ext uri="{FF2B5EF4-FFF2-40B4-BE49-F238E27FC236}">
                  <a16:creationId xmlns:a16="http://schemas.microsoft.com/office/drawing/2014/main" id="{54DF7D1E-5272-1AC8-F399-93A37E4C2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79">
              <a:extLst>
                <a:ext uri="{FF2B5EF4-FFF2-40B4-BE49-F238E27FC236}">
                  <a16:creationId xmlns:a16="http://schemas.microsoft.com/office/drawing/2014/main" id="{62667EBA-6F6B-B86D-3B74-228A9DFD1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0">
              <a:extLst>
                <a:ext uri="{FF2B5EF4-FFF2-40B4-BE49-F238E27FC236}">
                  <a16:creationId xmlns:a16="http://schemas.microsoft.com/office/drawing/2014/main" id="{DEEC830A-9CBE-E8F8-9A01-2348D6E64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81">
              <a:extLst>
                <a:ext uri="{FF2B5EF4-FFF2-40B4-BE49-F238E27FC236}">
                  <a16:creationId xmlns:a16="http://schemas.microsoft.com/office/drawing/2014/main" id="{5ECCE0FC-FF3A-CC29-017F-C1ACE339F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5C56679-E88B-E8A4-7609-0455796F7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0E770C95-C9BD-17C1-B718-B180221E5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D610AD9-E6DA-225C-EAB7-BF3D76FE1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5958AF71-3B1D-B98D-C6ED-AA9412936B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038AA368-01DA-B173-75DF-31999E145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EB0B397B-FB2E-AF3B-30E2-6CE98C12F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14F61982-801A-3281-8C00-A214DBB85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44ECDAA-AB7E-F414-D2D3-2E7E1AC7C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9EAD5FE2-0B1B-EAC4-10D1-C5385561BDF4}"/>
              </a:ext>
            </a:extLst>
          </p:cNvPr>
          <p:cNvSpPr txBox="1">
            <a:spLocks/>
          </p:cNvSpPr>
          <p:nvPr/>
        </p:nvSpPr>
        <p:spPr>
          <a:xfrm>
            <a:off x="2644965" y="279219"/>
            <a:ext cx="7335835" cy="1268984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4000" b="1" i="0" kern="1200" spc="1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alt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RESULTS(SCREENSHOTS)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A99D7C-0FFC-8B40-1C1E-92E0692270FF}"/>
              </a:ext>
            </a:extLst>
          </p:cNvPr>
          <p:cNvSpPr txBox="1"/>
          <p:nvPr/>
        </p:nvSpPr>
        <p:spPr>
          <a:xfrm>
            <a:off x="670750" y="5067851"/>
            <a:ext cx="6096000" cy="504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1000"/>
              </a:spcAf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endParaRPr lang="en-IN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88EA76E-189C-F498-14C9-7652E0D5A39E}"/>
              </a:ext>
            </a:extLst>
          </p:cNvPr>
          <p:cNvSpPr txBox="1"/>
          <p:nvPr/>
        </p:nvSpPr>
        <p:spPr>
          <a:xfrm>
            <a:off x="7874860" y="5131555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Visualize your sales data</a:t>
            </a:r>
            <a:endParaRPr lang="en-IN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74E0E0-5F8E-E2D3-4728-B37A7521A8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11" y="1927767"/>
            <a:ext cx="5704893" cy="28999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F39934-0D63-F2D9-8BEF-B3F935D748E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883" y="1971040"/>
            <a:ext cx="5654099" cy="280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712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FFD7EF-0013-325E-E357-62642E09A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95E48EC-71BB-B7BD-FA52-FCEFC5BE8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D55BB16-85B9-63DB-D441-482C11A2A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944643F1-962B-0A6F-5AF2-E5EFEBDE2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48">
              <a:extLst>
                <a:ext uri="{FF2B5EF4-FFF2-40B4-BE49-F238E27FC236}">
                  <a16:creationId xmlns:a16="http://schemas.microsoft.com/office/drawing/2014/main" id="{AA40C153-86E9-0DF8-132E-D1FF1DC77C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789E1E0-794B-5225-7CE6-E07F2A9086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557B47C-16BE-BC61-3CA6-EBE71F9EB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2CF7F2F-DB88-CE67-04C5-08FFE905FA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63">
              <a:extLst>
                <a:ext uri="{FF2B5EF4-FFF2-40B4-BE49-F238E27FC236}">
                  <a16:creationId xmlns:a16="http://schemas.microsoft.com/office/drawing/2014/main" id="{57EAEC33-7369-B1F8-E769-60A6CEE3D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64">
              <a:extLst>
                <a:ext uri="{FF2B5EF4-FFF2-40B4-BE49-F238E27FC236}">
                  <a16:creationId xmlns:a16="http://schemas.microsoft.com/office/drawing/2014/main" id="{AE84DFB3-E804-84E6-EC03-FF95A0EED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6F175E6-127B-C9A4-38E5-3418F0C0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CDCF61E-286A-7130-327E-8DBA04E33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A91D81C-F664-2046-04F1-B2A4A83DD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DF7660E-1BDE-6BB3-8779-F0D14FF79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70">
              <a:extLst>
                <a:ext uri="{FF2B5EF4-FFF2-40B4-BE49-F238E27FC236}">
                  <a16:creationId xmlns:a16="http://schemas.microsoft.com/office/drawing/2014/main" id="{E30FE40B-F623-511D-4DF5-3E8055268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71">
              <a:extLst>
                <a:ext uri="{FF2B5EF4-FFF2-40B4-BE49-F238E27FC236}">
                  <a16:creationId xmlns:a16="http://schemas.microsoft.com/office/drawing/2014/main" id="{6BD98866-EA87-098E-4826-F757752A4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8EF4807-B485-D8CE-AFEE-43202D2EF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9D93B8C-90B4-C111-117A-AD2389C6A0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5B46E11-E877-CB45-FF38-C74BCB232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75">
              <a:extLst>
                <a:ext uri="{FF2B5EF4-FFF2-40B4-BE49-F238E27FC236}">
                  <a16:creationId xmlns:a16="http://schemas.microsoft.com/office/drawing/2014/main" id="{89A2DA38-DF5D-046F-0A0A-3277FAC20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6">
              <a:extLst>
                <a:ext uri="{FF2B5EF4-FFF2-40B4-BE49-F238E27FC236}">
                  <a16:creationId xmlns:a16="http://schemas.microsoft.com/office/drawing/2014/main" id="{208CBE99-0677-4DA5-CC85-DE29C8D52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7">
              <a:extLst>
                <a:ext uri="{FF2B5EF4-FFF2-40B4-BE49-F238E27FC236}">
                  <a16:creationId xmlns:a16="http://schemas.microsoft.com/office/drawing/2014/main" id="{9DD12AFF-4395-6CAC-9282-6C6BF408E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8">
              <a:extLst>
                <a:ext uri="{FF2B5EF4-FFF2-40B4-BE49-F238E27FC236}">
                  <a16:creationId xmlns:a16="http://schemas.microsoft.com/office/drawing/2014/main" id="{40AF0C13-0317-1E4D-CA07-FC0E02158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79">
              <a:extLst>
                <a:ext uri="{FF2B5EF4-FFF2-40B4-BE49-F238E27FC236}">
                  <a16:creationId xmlns:a16="http://schemas.microsoft.com/office/drawing/2014/main" id="{36501EDF-1E1B-9970-858B-959E980C0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0">
              <a:extLst>
                <a:ext uri="{FF2B5EF4-FFF2-40B4-BE49-F238E27FC236}">
                  <a16:creationId xmlns:a16="http://schemas.microsoft.com/office/drawing/2014/main" id="{46B0AC7A-4945-09B9-5061-12DAF4A4E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81">
              <a:extLst>
                <a:ext uri="{FF2B5EF4-FFF2-40B4-BE49-F238E27FC236}">
                  <a16:creationId xmlns:a16="http://schemas.microsoft.com/office/drawing/2014/main" id="{07D80D9F-B626-C50B-03E3-8B08FE499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A40E885-47AD-ABCB-E64B-C5CC9AEE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D1362776-FEE5-55DB-F60C-2F4656D56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4CD0FFF-26F8-F18E-5EFB-ADDCD72C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FE0862EE-3C7E-7EA2-7ED4-9A4F071012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D1AD7DF5-E5C1-0B62-E401-ADE149F89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73F84AF6-5969-499C-4217-C37440FFD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40369EC8-6FC2-EA84-1B46-B6E502B93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6C8CBC3-0819-DEB3-D5FE-558C68064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5EDEBF3F-33EE-F77A-8B89-A9D154877559}"/>
              </a:ext>
            </a:extLst>
          </p:cNvPr>
          <p:cNvSpPr txBox="1">
            <a:spLocks/>
          </p:cNvSpPr>
          <p:nvPr/>
        </p:nvSpPr>
        <p:spPr>
          <a:xfrm>
            <a:off x="2426404" y="418142"/>
            <a:ext cx="7335835" cy="1268984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4000" b="1" i="0" kern="1200" spc="1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alt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RESULTS(SCREENSHOTS)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50E25E-8CAA-FC22-3C0A-2231C4717FB8}"/>
              </a:ext>
            </a:extLst>
          </p:cNvPr>
          <p:cNvSpPr txBox="1"/>
          <p:nvPr/>
        </p:nvSpPr>
        <p:spPr>
          <a:xfrm>
            <a:off x="363301" y="5068344"/>
            <a:ext cx="6096000" cy="504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1000"/>
              </a:spcAf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Visualization for branch wise data</a:t>
            </a:r>
            <a:endParaRPr lang="en-IN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708F33-9203-A07E-854D-9ACF1F01E8C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22" y="1949450"/>
            <a:ext cx="5943600" cy="2959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E1625D-357E-1602-ECA8-D9B0EA7E496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466" y="1969887"/>
            <a:ext cx="5700884" cy="2858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9B87D5-D2FF-819B-0573-D134668F4E87}"/>
              </a:ext>
            </a:extLst>
          </p:cNvPr>
          <p:cNvSpPr txBox="1"/>
          <p:nvPr/>
        </p:nvSpPr>
        <p:spPr>
          <a:xfrm>
            <a:off x="6326466" y="5068343"/>
            <a:ext cx="6096000" cy="504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1000"/>
              </a:spcAf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Visualization for overall data</a:t>
            </a:r>
            <a:endParaRPr lang="en-IN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63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3DA62-3F18-47A2-BCC0-D6368D7E3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39" y="0"/>
            <a:ext cx="12192000" cy="1268984"/>
          </a:xfrm>
        </p:spPr>
        <p:txBody>
          <a:bodyPr/>
          <a:lstStyle/>
          <a:p>
            <a:pPr algn="just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6B166-FFD7-4193-3526-384B52021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766" y="961103"/>
            <a:ext cx="7335835" cy="4935793"/>
          </a:xfrm>
        </p:spPr>
        <p:txBody>
          <a:bodyPr/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ENVIRONMENT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843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907FD3-C043-27B0-104C-3CD73EE0A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1432EC2-AF22-DFB7-309F-0CBC4910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A6376CA-4EA0-D03C-F667-74107F6D87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62754204-23B7-5E04-2C8A-4AB12998F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48">
              <a:extLst>
                <a:ext uri="{FF2B5EF4-FFF2-40B4-BE49-F238E27FC236}">
                  <a16:creationId xmlns:a16="http://schemas.microsoft.com/office/drawing/2014/main" id="{37A5EFF2-DCC1-5687-F936-8012C2C4A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30606FA-0252-FDEC-88FB-B70C8A723B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4B1BA72-4732-E6CD-0C50-4E0B5B4D7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98D21BF-5E7C-5140-3C94-B0EDC3C6E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63">
              <a:extLst>
                <a:ext uri="{FF2B5EF4-FFF2-40B4-BE49-F238E27FC236}">
                  <a16:creationId xmlns:a16="http://schemas.microsoft.com/office/drawing/2014/main" id="{B5D5963F-1755-68CF-BED1-4DDD6DAA4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64">
              <a:extLst>
                <a:ext uri="{FF2B5EF4-FFF2-40B4-BE49-F238E27FC236}">
                  <a16:creationId xmlns:a16="http://schemas.microsoft.com/office/drawing/2014/main" id="{5E462ECB-142F-ED50-F4FA-25118CB791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DA00181-55E5-F24B-CDE2-560CF4BF7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51AAA71-3565-67DF-914F-3C80AB4B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DDC9114-FC67-F749-ABA7-AA3090A6B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6B018F6-5006-23BA-8CB8-B1A7981D5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70">
              <a:extLst>
                <a:ext uri="{FF2B5EF4-FFF2-40B4-BE49-F238E27FC236}">
                  <a16:creationId xmlns:a16="http://schemas.microsoft.com/office/drawing/2014/main" id="{A6E25D3C-138A-CB32-AE3D-2AD6A56F6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71">
              <a:extLst>
                <a:ext uri="{FF2B5EF4-FFF2-40B4-BE49-F238E27FC236}">
                  <a16:creationId xmlns:a16="http://schemas.microsoft.com/office/drawing/2014/main" id="{FB5CBC2B-AC2B-8282-2323-8A04C823D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F3A11BD-97B7-0144-5972-63AB3EE7A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42D8504-CE21-212D-7B6B-733A0EDE7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546AB41-2A74-FB77-5DDF-85B0492D54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75">
              <a:extLst>
                <a:ext uri="{FF2B5EF4-FFF2-40B4-BE49-F238E27FC236}">
                  <a16:creationId xmlns:a16="http://schemas.microsoft.com/office/drawing/2014/main" id="{21DAA469-961B-8568-02A0-A2130385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6">
              <a:extLst>
                <a:ext uri="{FF2B5EF4-FFF2-40B4-BE49-F238E27FC236}">
                  <a16:creationId xmlns:a16="http://schemas.microsoft.com/office/drawing/2014/main" id="{C2A2C505-3B28-3704-D2BB-96CDA9892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7">
              <a:extLst>
                <a:ext uri="{FF2B5EF4-FFF2-40B4-BE49-F238E27FC236}">
                  <a16:creationId xmlns:a16="http://schemas.microsoft.com/office/drawing/2014/main" id="{E9438C33-7AD2-E5C5-54B3-8826B19EA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8">
              <a:extLst>
                <a:ext uri="{FF2B5EF4-FFF2-40B4-BE49-F238E27FC236}">
                  <a16:creationId xmlns:a16="http://schemas.microsoft.com/office/drawing/2014/main" id="{FC4A1403-1DFC-4E7E-A871-D7570B737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79">
              <a:extLst>
                <a:ext uri="{FF2B5EF4-FFF2-40B4-BE49-F238E27FC236}">
                  <a16:creationId xmlns:a16="http://schemas.microsoft.com/office/drawing/2014/main" id="{ADACB783-BBAC-CD2A-3A15-6332DF5D1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0">
              <a:extLst>
                <a:ext uri="{FF2B5EF4-FFF2-40B4-BE49-F238E27FC236}">
                  <a16:creationId xmlns:a16="http://schemas.microsoft.com/office/drawing/2014/main" id="{D39BB979-2D59-EA46-D57B-BCAFE239FE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81">
              <a:extLst>
                <a:ext uri="{FF2B5EF4-FFF2-40B4-BE49-F238E27FC236}">
                  <a16:creationId xmlns:a16="http://schemas.microsoft.com/office/drawing/2014/main" id="{A206F1FE-BAEF-0886-4ED5-816F578B58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5B6700D-867B-F485-DD47-8EE61FA34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9300157-4710-BF30-489B-D2BDC94A2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7E33EDF-C991-B686-6B47-C13150C72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B783162E-BC49-3A92-5C8E-653B529F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DB5A2CF9-7950-604E-A34B-98E970A90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FF0DE72D-90E2-0D86-C24B-D8D1E5C54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1EA50A64-660C-3B2D-8147-CC64CB756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94BCBB5-8D45-5941-9827-F9411FAF7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7E984AC5-1E31-E4EF-D724-62FB435B7119}"/>
              </a:ext>
            </a:extLst>
          </p:cNvPr>
          <p:cNvSpPr txBox="1">
            <a:spLocks/>
          </p:cNvSpPr>
          <p:nvPr/>
        </p:nvSpPr>
        <p:spPr>
          <a:xfrm>
            <a:off x="2182857" y="356039"/>
            <a:ext cx="7335835" cy="1268984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4000" b="1" i="0" kern="1200" spc="1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alt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RESULTS(SCREENSHOTS)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E8CCC1-24AD-06A8-69BC-2C9EEB9DE244}"/>
              </a:ext>
            </a:extLst>
          </p:cNvPr>
          <p:cNvSpPr txBox="1"/>
          <p:nvPr/>
        </p:nvSpPr>
        <p:spPr>
          <a:xfrm>
            <a:off x="363301" y="5068344"/>
            <a:ext cx="6096000" cy="504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1000"/>
              </a:spcAf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Search best product</a:t>
            </a:r>
            <a:endParaRPr lang="en-IN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230C92-9499-BC1D-6B33-1D01AC15ABED}"/>
              </a:ext>
            </a:extLst>
          </p:cNvPr>
          <p:cNvSpPr txBox="1"/>
          <p:nvPr/>
        </p:nvSpPr>
        <p:spPr>
          <a:xfrm>
            <a:off x="6326466" y="5068343"/>
            <a:ext cx="6096000" cy="504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1000"/>
              </a:spcAf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Talk to Retail Edge</a:t>
            </a:r>
            <a:endParaRPr lang="en-IN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487AEB-1696-310C-6E99-31ED6AFC80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42" y="1943595"/>
            <a:ext cx="5555175" cy="291943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315650-DC76-D8B7-14EF-EF60DF944A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563" y="1902947"/>
            <a:ext cx="5451791" cy="296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17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FC9583-C759-1AD9-A3F0-B5EE6CB76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1E4052D-95FD-E1DD-D128-3A1BB241B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17BD915-51E2-1432-DDBE-99842CB074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4D5E991-7667-FDA2-E465-80DD830AA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48">
              <a:extLst>
                <a:ext uri="{FF2B5EF4-FFF2-40B4-BE49-F238E27FC236}">
                  <a16:creationId xmlns:a16="http://schemas.microsoft.com/office/drawing/2014/main" id="{F5B1D31D-9424-BBD6-5E72-E7A631C13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C0D15B3-7C61-AF7F-C1D3-62C5C5D09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6ED05CE-73FD-51E8-98FC-24C41D91A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7944C31-402D-05E3-D2C7-67DC2F7C0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63">
              <a:extLst>
                <a:ext uri="{FF2B5EF4-FFF2-40B4-BE49-F238E27FC236}">
                  <a16:creationId xmlns:a16="http://schemas.microsoft.com/office/drawing/2014/main" id="{EBF47F04-4C96-7E6E-4D4E-0CEA3DDA6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64">
              <a:extLst>
                <a:ext uri="{FF2B5EF4-FFF2-40B4-BE49-F238E27FC236}">
                  <a16:creationId xmlns:a16="http://schemas.microsoft.com/office/drawing/2014/main" id="{AE3061B8-93AA-D49A-FE0F-B822E273E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80CCD75-E919-2084-74D6-DC2078FDC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AF3C7A8-60BE-D7E9-E319-D1401741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2039B18-B7FD-A40C-09D7-E637E04CE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0D495F5-BC6A-AF4F-9F43-277301B5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70">
              <a:extLst>
                <a:ext uri="{FF2B5EF4-FFF2-40B4-BE49-F238E27FC236}">
                  <a16:creationId xmlns:a16="http://schemas.microsoft.com/office/drawing/2014/main" id="{811E225E-186C-76F1-E981-8734B2AE6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71">
              <a:extLst>
                <a:ext uri="{FF2B5EF4-FFF2-40B4-BE49-F238E27FC236}">
                  <a16:creationId xmlns:a16="http://schemas.microsoft.com/office/drawing/2014/main" id="{8D8F54F5-C608-4B92-CFC4-A8B7B879E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C5D31FC-D664-DDDB-1865-1410E7A10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97E6C77-39ED-CD4D-7018-474B303A2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7ECFD63-9CC3-B972-7FCD-E0BC3C4DF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75">
              <a:extLst>
                <a:ext uri="{FF2B5EF4-FFF2-40B4-BE49-F238E27FC236}">
                  <a16:creationId xmlns:a16="http://schemas.microsoft.com/office/drawing/2014/main" id="{C6D1A063-8FF7-DA01-07CA-6CCA7EE9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6">
              <a:extLst>
                <a:ext uri="{FF2B5EF4-FFF2-40B4-BE49-F238E27FC236}">
                  <a16:creationId xmlns:a16="http://schemas.microsoft.com/office/drawing/2014/main" id="{F544FA7E-FEED-ECD3-17DD-2A7141323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7">
              <a:extLst>
                <a:ext uri="{FF2B5EF4-FFF2-40B4-BE49-F238E27FC236}">
                  <a16:creationId xmlns:a16="http://schemas.microsoft.com/office/drawing/2014/main" id="{980E3A99-71C7-19B7-DBB6-3EF461F4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8">
              <a:extLst>
                <a:ext uri="{FF2B5EF4-FFF2-40B4-BE49-F238E27FC236}">
                  <a16:creationId xmlns:a16="http://schemas.microsoft.com/office/drawing/2014/main" id="{DA60B974-2E77-C468-0259-674F345B1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79">
              <a:extLst>
                <a:ext uri="{FF2B5EF4-FFF2-40B4-BE49-F238E27FC236}">
                  <a16:creationId xmlns:a16="http://schemas.microsoft.com/office/drawing/2014/main" id="{4D2D80DE-54FB-C80B-84FD-A2A92BE04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0">
              <a:extLst>
                <a:ext uri="{FF2B5EF4-FFF2-40B4-BE49-F238E27FC236}">
                  <a16:creationId xmlns:a16="http://schemas.microsoft.com/office/drawing/2014/main" id="{8F676112-F4CD-D395-06A3-7C99C0FD3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81">
              <a:extLst>
                <a:ext uri="{FF2B5EF4-FFF2-40B4-BE49-F238E27FC236}">
                  <a16:creationId xmlns:a16="http://schemas.microsoft.com/office/drawing/2014/main" id="{9067A5DD-F347-C787-8826-E0F2ED2F6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8AC87A8-4A87-EA0B-D6D3-1D331A9D6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3DD6256-B730-3F87-955D-75CA45CA2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8BE4451-2620-75E1-36EC-C4CA00891F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14F9CA6E-7B91-AB0D-F092-AAE2B6F16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01D4885-3916-11E7-518E-796C9C8C3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7FF13848-DB8A-5F87-20E4-369F86ED4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51DEF848-6F4E-8C7C-6DF4-3EA7F0E36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2B31A7D-02E8-6CBE-AE28-305EA7B97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F4892165-861D-1D25-1DBE-68F95D6C8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2902" y="35477"/>
            <a:ext cx="4942840" cy="616585"/>
          </a:xfrm>
        </p:spPr>
        <p:txBody>
          <a:bodyPr/>
          <a:lstStyle/>
          <a:p>
            <a:r>
              <a:rPr lang="en-IN" alt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  <a:br>
              <a:rPr lang="en-IN" alt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alt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alt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9055B5-5846-5311-4F35-FE3C3394074A}"/>
              </a:ext>
            </a:extLst>
          </p:cNvPr>
          <p:cNvSpPr txBox="1"/>
          <p:nvPr/>
        </p:nvSpPr>
        <p:spPr>
          <a:xfrm>
            <a:off x="430654" y="983055"/>
            <a:ext cx="10990054" cy="52486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with IoT Devices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Use IoT-enabled devices to track inventory in real-time and automate stock updates.</a:t>
            </a:r>
          </a:p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Multilingual Support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Expand the system to support queries and interactions in multiple languages to cater to a global user base.</a:t>
            </a:r>
          </a:p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Advanced Analytics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Introduce predictive analytics to anticipate customer needs, forecast sales, and identify market trends.</a:t>
            </a:r>
          </a:p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Dynamic Personalization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Develop adaptive algorithms to provide real-time personalization based on customer preferences and behavio</a:t>
            </a:r>
            <a:r>
              <a:rPr lang="en-IN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r.</a:t>
            </a:r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Mobile Application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Extend the platform to a mobile application for easier access and wider reach.</a:t>
            </a:r>
            <a:endParaRPr lang="en-IN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  <a:tabLst>
                <a:tab pos="457200" algn="l"/>
              </a:tabLst>
            </a:pPr>
            <a:endParaRPr lang="en-IN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2029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97A146-FED5-C514-1780-A651327AD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B102E53-0EF8-3A4B-915D-D3F430CF3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A8A1582-6690-8549-D2BB-5963392D6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04A1D35A-4E82-F5A6-A8D8-F45F8E74B9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48">
              <a:extLst>
                <a:ext uri="{FF2B5EF4-FFF2-40B4-BE49-F238E27FC236}">
                  <a16:creationId xmlns:a16="http://schemas.microsoft.com/office/drawing/2014/main" id="{7ED52291-DE29-34AC-5014-F5C53E52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923DE45-9A56-E389-67A6-B2ACAAFB2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955590E-3E47-EBE4-8BCC-C22CCF45C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3609D6-F8D1-3C66-B313-EBAE351FE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63">
              <a:extLst>
                <a:ext uri="{FF2B5EF4-FFF2-40B4-BE49-F238E27FC236}">
                  <a16:creationId xmlns:a16="http://schemas.microsoft.com/office/drawing/2014/main" id="{64382D93-05B5-D12B-FDD3-0CD3B4FA9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64">
              <a:extLst>
                <a:ext uri="{FF2B5EF4-FFF2-40B4-BE49-F238E27FC236}">
                  <a16:creationId xmlns:a16="http://schemas.microsoft.com/office/drawing/2014/main" id="{293EA93B-D4C2-2874-EA96-E3FCAB545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6BA759-FD46-3C9C-2ED1-C27A7C0AC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EEFBCA6-5AA7-D02D-61BF-61589B495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9E83529-39AD-37F1-5B1F-13D699AAD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843F123-50EF-3858-66E3-A5B7E1F00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70">
              <a:extLst>
                <a:ext uri="{FF2B5EF4-FFF2-40B4-BE49-F238E27FC236}">
                  <a16:creationId xmlns:a16="http://schemas.microsoft.com/office/drawing/2014/main" id="{B13F07D9-61CD-15B6-24FE-7F89453F5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71">
              <a:extLst>
                <a:ext uri="{FF2B5EF4-FFF2-40B4-BE49-F238E27FC236}">
                  <a16:creationId xmlns:a16="http://schemas.microsoft.com/office/drawing/2014/main" id="{A1ADEB12-E104-E817-C757-A3D3EC977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D52474B-0CAC-98B4-1443-6ABE93645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56F4000-783D-77FD-1DA2-28493517B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C022494-FB09-DC5D-3068-8C6B5367C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75">
              <a:extLst>
                <a:ext uri="{FF2B5EF4-FFF2-40B4-BE49-F238E27FC236}">
                  <a16:creationId xmlns:a16="http://schemas.microsoft.com/office/drawing/2014/main" id="{96EDA3CC-254E-3BBE-A1C1-6E5034E7A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6">
              <a:extLst>
                <a:ext uri="{FF2B5EF4-FFF2-40B4-BE49-F238E27FC236}">
                  <a16:creationId xmlns:a16="http://schemas.microsoft.com/office/drawing/2014/main" id="{0F37961D-9B67-5E68-9F01-7E0C17A7C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7">
              <a:extLst>
                <a:ext uri="{FF2B5EF4-FFF2-40B4-BE49-F238E27FC236}">
                  <a16:creationId xmlns:a16="http://schemas.microsoft.com/office/drawing/2014/main" id="{BAC6D639-88E6-A1C5-617F-D1E100A91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8">
              <a:extLst>
                <a:ext uri="{FF2B5EF4-FFF2-40B4-BE49-F238E27FC236}">
                  <a16:creationId xmlns:a16="http://schemas.microsoft.com/office/drawing/2014/main" id="{09299B62-D5C6-61B6-B4D0-D4922A2CD1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79">
              <a:extLst>
                <a:ext uri="{FF2B5EF4-FFF2-40B4-BE49-F238E27FC236}">
                  <a16:creationId xmlns:a16="http://schemas.microsoft.com/office/drawing/2014/main" id="{DD180238-6C74-B70C-BB83-7F7687F9D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0">
              <a:extLst>
                <a:ext uri="{FF2B5EF4-FFF2-40B4-BE49-F238E27FC236}">
                  <a16:creationId xmlns:a16="http://schemas.microsoft.com/office/drawing/2014/main" id="{1601A415-9D14-1134-2142-B9AA01D6F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81">
              <a:extLst>
                <a:ext uri="{FF2B5EF4-FFF2-40B4-BE49-F238E27FC236}">
                  <a16:creationId xmlns:a16="http://schemas.microsoft.com/office/drawing/2014/main" id="{8DB8DFC4-CA67-F09A-DFA5-B5D753553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17F81A5-2E38-F46C-B1C9-5976D6B93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F6A38FC5-AE40-3875-F0FA-F0ACB9798A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ACDB349-F498-682D-ECB5-79B10B5D4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7F0C9662-6C45-FB61-D723-C957DCA5A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F7340032-2BB5-DC46-5D4B-CFE341152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819521A9-C289-7219-D60A-BC3DD9393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5544E754-117E-1C0E-E78E-30874D469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645E983-BA46-70DA-E63F-952051180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24CD8880-D6EC-AFE2-66A6-0B9F32C4B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430" y="94891"/>
            <a:ext cx="4942840" cy="616585"/>
          </a:xfrm>
        </p:spPr>
        <p:txBody>
          <a:bodyPr/>
          <a:lstStyle/>
          <a:p>
            <a:r>
              <a:rPr lang="en-IN" alt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8B2450-CAD8-ED0F-8839-4561C24A12F3}"/>
              </a:ext>
            </a:extLst>
          </p:cNvPr>
          <p:cNvSpPr txBox="1"/>
          <p:nvPr/>
        </p:nvSpPr>
        <p:spPr>
          <a:xfrm>
            <a:off x="565150" y="1011702"/>
            <a:ext cx="10897372" cy="5038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Retail Edge 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successfully integrates advanced AI technologies like Retrieval-Augmented Generation (RAG) to address key challenges in the retail industry. </a:t>
            </a:r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By streamlining 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customer interactions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providing actionable 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insights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 associates, and enabling data-driven 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decision-making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for mart owners, the system offers a holistic solution to enhance retail efficiency and profitability.</a:t>
            </a:r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user-centric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design, secure data handling, and scalable architecture make it a reliable and robust platform that not only improves operational workflows but also fosters customer satisfaction and business growth. </a:t>
            </a:r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project demonstrates the potential of AI-powered solutions to redefine </a:t>
            </a: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retail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processes and drive innovation in the industry.</a:t>
            </a:r>
          </a:p>
        </p:txBody>
      </p:sp>
    </p:spTree>
    <p:extLst>
      <p:ext uri="{BB962C8B-B14F-4D97-AF65-F5344CB8AC3E}">
        <p14:creationId xmlns:p14="http://schemas.microsoft.com/office/powerpoint/2010/main" val="30770891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F3F4A-1F8F-0545-4BD8-C5F385B14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0413" y="2317333"/>
            <a:ext cx="8343437" cy="1268984"/>
          </a:xfrm>
        </p:spPr>
        <p:txBody>
          <a:bodyPr/>
          <a:lstStyle/>
          <a:p>
            <a:pPr algn="just"/>
            <a:r>
              <a:rPr lang="en-US" sz="1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  <a:endParaRPr lang="en-IN" sz="1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567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2ACDC-C338-537E-E8F1-191CB1E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1231" y="0"/>
            <a:ext cx="7335835" cy="1268984"/>
          </a:xfrm>
        </p:spPr>
        <p:txBody>
          <a:bodyPr anchor="ctr"/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67BF2-4C47-E6C7-33BA-9833E3295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933" y="1086003"/>
            <a:ext cx="8283882" cy="4827638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today's data-driven retail landscape, businesses need efficient ways to provide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shopping experiences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actionable insights, but traditional methods often rely on manual processes that can be time-consuming and lack scalability.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project introduces an advanced, AI-powered platform that uses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RAG-enhanced technology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enhance the retail experience and streamline operations.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solution is divided into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main components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customer experience module, a sales support module, and a mart owner analytics module.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87961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DB68D-96EF-27B3-9C99-9F94462C2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1937" y="230116"/>
            <a:ext cx="7335835" cy="1268984"/>
          </a:xfrm>
        </p:spPr>
        <p:txBody>
          <a:bodyPr anchor="ctr"/>
          <a:lstStyle/>
          <a:p>
            <a:pPr algn="ctr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65F21-3DA1-EF95-61CC-64EFDA78C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1347019"/>
            <a:ext cx="8371816" cy="4414209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current retail systems would allow customer interactions to happen through old-fashioned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engines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possess prior preemptive keyword-based queries with which it does not comprehend the context of searches.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becomes a lot of product discovery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inefficiency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irrelevant results, and frustrating encounters for a customer.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recommendations are generally common and quite unresponsive to the new,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changes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preferences among customers.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491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F7C31-B349-5A63-024D-D6717FB5D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5007" y="221079"/>
            <a:ext cx="7335835" cy="1268984"/>
          </a:xfrm>
        </p:spPr>
        <p:txBody>
          <a:bodyPr anchor="ctr"/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1845A-84CF-2AD1-65A8-FE1C33EF5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08" y="1766725"/>
            <a:ext cx="10299495" cy="3601212"/>
          </a:xfrm>
        </p:spPr>
        <p:txBody>
          <a:bodyPr/>
          <a:lstStyle/>
          <a:p>
            <a:pPr algn="just"/>
            <a:endParaRPr lang="en-IN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endParaRPr lang="en-IN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B3F7229-C37E-39F2-5CA3-35762C2A00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615" y="1466310"/>
            <a:ext cx="8917241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Current Retail Systems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Customer interactions rely on outdated, keyword-based search engines.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These systems lack understanding of the context behind customer searches.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 Discovery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Inefficient product discovery due to limited search capabilities.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potential for irrelevant search results, leading to customer frustration.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Real-Time Personalization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recommendations are often static and unresponsive.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adaptability to new, real-time changes in customer preferences.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426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2D85F-5CE1-103B-D083-BB0EB54BB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3717" y="171122"/>
            <a:ext cx="7335835" cy="1268984"/>
          </a:xfrm>
        </p:spPr>
        <p:txBody>
          <a:bodyPr anchor="ctr"/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AC6C183-7B88-9EDA-85A5-6871EA7123C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65151" y="1373266"/>
            <a:ext cx="8981416" cy="4191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leverages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RAG-enhanced model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efficient data retrieval which can answer user queries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tool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generate accurate, insightful graphs and charts.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are creating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that allows retail managers and salespersons to upload data files and instantly receive insights through clear data visualizations.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using advanced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language models, our platform delivers high accuracy and relevancy in the insights provided, improving decision-making and operational efficiency in retail.</a:t>
            </a:r>
          </a:p>
        </p:txBody>
      </p:sp>
    </p:spTree>
    <p:extLst>
      <p:ext uri="{BB962C8B-B14F-4D97-AF65-F5344CB8AC3E}">
        <p14:creationId xmlns:p14="http://schemas.microsoft.com/office/powerpoint/2010/main" val="2735371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EDD61-758A-E8AB-019D-9E9A35FEB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385" y="223213"/>
            <a:ext cx="9661326" cy="998916"/>
          </a:xfrm>
        </p:spPr>
        <p:txBody>
          <a:bodyPr anchor="ctr"/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PROPOSED SYSTEM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4FD5C-85D7-257B-8F83-70E9DF638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384" y="1535702"/>
            <a:ext cx="8981973" cy="6561625"/>
          </a:xfrm>
        </p:spPr>
        <p:txBody>
          <a:bodyPr/>
          <a:lstStyle/>
          <a:p>
            <a:pPr lvl="0"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Experience: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using sophisticated NLP and RAG, the output about any product under search would be correct for the customer. </a:t>
            </a:r>
          </a:p>
          <a:p>
            <a:pPr lvl="0"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Associate Tools: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associate user interface will enable data visualization by branch in addition to an overview, so the associate can quickly see trends and performance at specific retail units.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Chatbot Integration: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Our system seamlessly combines NLP to enhance the output of the bot, serving accurate, contextually relevant responses by referencing an external knowledge base without retraining. </a:t>
            </a:r>
          </a:p>
        </p:txBody>
      </p:sp>
    </p:spTree>
    <p:extLst>
      <p:ext uri="{BB962C8B-B14F-4D97-AF65-F5344CB8AC3E}">
        <p14:creationId xmlns:p14="http://schemas.microsoft.com/office/powerpoint/2010/main" val="3178803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9F376-8775-3E30-A8A0-8AD9939A4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7BDE0-FBF7-7176-142B-6B10E2B46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3305" y="223213"/>
            <a:ext cx="6951405" cy="998916"/>
          </a:xfrm>
        </p:spPr>
        <p:txBody>
          <a:bodyPr anchor="ctr"/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45B65-277C-5B60-B7B5-B59261835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759" y="1598963"/>
            <a:ext cx="5304336" cy="6561625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Interface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Capability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Associate Interface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Branch wise data visualization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data visualization</a:t>
            </a:r>
          </a:p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Owner Interface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Branch wise and overall data visualization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RAG implemented Chatbot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387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6F90F37-58F3-E08A-D551-9F76646793E0}"/>
              </a:ext>
            </a:extLst>
          </p:cNvPr>
          <p:cNvSpPr txBox="1"/>
          <p:nvPr/>
        </p:nvSpPr>
        <p:spPr>
          <a:xfrm>
            <a:off x="3945147" y="450441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IN" sz="40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6389A8-2E85-963D-DECD-C4996CC21BE5}"/>
              </a:ext>
            </a:extLst>
          </p:cNvPr>
          <p:cNvSpPr/>
          <p:nvPr/>
        </p:nvSpPr>
        <p:spPr>
          <a:xfrm>
            <a:off x="9604075" y="3887638"/>
            <a:ext cx="701616" cy="1955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656F8E-AD1F-BFDA-B1C2-3EF387BCDFE5}"/>
              </a:ext>
            </a:extLst>
          </p:cNvPr>
          <p:cNvSpPr/>
          <p:nvPr/>
        </p:nvSpPr>
        <p:spPr>
          <a:xfrm>
            <a:off x="8079668" y="5086709"/>
            <a:ext cx="966565" cy="317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3345FB-FA09-F030-157A-47678004E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53562" y="1424950"/>
            <a:ext cx="9910382" cy="492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8598431"/>
      </p:ext>
    </p:extLst>
  </p:cSld>
  <p:clrMapOvr>
    <a:masterClrMapping/>
  </p:clrMapOvr>
</p:sld>
</file>

<file path=ppt/theme/theme1.xml><?xml version="1.0" encoding="utf-8"?>
<a:theme xmlns:a="http://schemas.openxmlformats.org/drawingml/2006/main" name="PunchcardVTI">
  <a:themeElements>
    <a:clrScheme name="AnalogousFromRegularSeedRightStep">
      <a:dk1>
        <a:srgbClr val="000000"/>
      </a:dk1>
      <a:lt1>
        <a:srgbClr val="FFFFFF"/>
      </a:lt1>
      <a:dk2>
        <a:srgbClr val="412724"/>
      </a:dk2>
      <a:lt2>
        <a:srgbClr val="E2E8E4"/>
      </a:lt2>
      <a:accent1>
        <a:srgbClr val="D739AE"/>
      </a:accent1>
      <a:accent2>
        <a:srgbClr val="C5275A"/>
      </a:accent2>
      <a:accent3>
        <a:srgbClr val="D74839"/>
      </a:accent3>
      <a:accent4>
        <a:srgbClr val="C57827"/>
      </a:accent4>
      <a:accent5>
        <a:srgbClr val="B0A72F"/>
      </a:accent5>
      <a:accent6>
        <a:srgbClr val="81B223"/>
      </a:accent6>
      <a:hlink>
        <a:srgbClr val="31944B"/>
      </a:hlink>
      <a:folHlink>
        <a:srgbClr val="7F7F7F"/>
      </a:folHlink>
    </a:clrScheme>
    <a:fontScheme name="Punchcard">
      <a:majorFont>
        <a:latin typeface="Yu Gothic"/>
        <a:ea typeface=""/>
        <a:cs typeface=""/>
      </a:majorFont>
      <a:minorFont>
        <a:latin typeface="Yu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814</TotalTime>
  <Words>1025</Words>
  <Application>Microsoft Office PowerPoint</Application>
  <PresentationFormat>Widescreen</PresentationFormat>
  <Paragraphs>122</Paragraphs>
  <Slides>23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Yu Gothic</vt:lpstr>
      <vt:lpstr>Arial</vt:lpstr>
      <vt:lpstr>Calibri</vt:lpstr>
      <vt:lpstr>Symbol</vt:lpstr>
      <vt:lpstr>Times New Roman</vt:lpstr>
      <vt:lpstr>PunchcardVTI</vt:lpstr>
      <vt:lpstr>RETAIL EDGE</vt:lpstr>
      <vt:lpstr>TABLE OF CONTENTS</vt:lpstr>
      <vt:lpstr>INTRODUCTION</vt:lpstr>
      <vt:lpstr>EXISTING SYSTEM</vt:lpstr>
      <vt:lpstr>LIMITATIONS</vt:lpstr>
      <vt:lpstr>PROPOSED SYSTEM</vt:lpstr>
      <vt:lpstr>ADVANTAGES OF PROPOSED SYSTEM</vt:lpstr>
      <vt:lpstr>FEATURES</vt:lpstr>
      <vt:lpstr>PowerPoint Presentation</vt:lpstr>
      <vt:lpstr>OPERATING ENVIRONMENT</vt:lpstr>
      <vt:lpstr>FUNCTIONAL REQUIREMENTS</vt:lpstr>
      <vt:lpstr>FUNCTIONAL REQUIREMENTS</vt:lpstr>
      <vt:lpstr>USE CASE DIAGRAM:</vt:lpstr>
      <vt:lpstr>SEQUENCE DIAGRAM:</vt:lpstr>
      <vt:lpstr>SEQUENCE DIAGRAM:</vt:lpstr>
      <vt:lpstr>CLASS DIAGRAM</vt:lpstr>
      <vt:lpstr>PowerPoint Presentation</vt:lpstr>
      <vt:lpstr>PowerPoint Presentation</vt:lpstr>
      <vt:lpstr>PowerPoint Presentation</vt:lpstr>
      <vt:lpstr>PowerPoint Presentation</vt:lpstr>
      <vt:lpstr>FUTURE SCOPE  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BASED BIRD SPECIES IDENTIFICATION</dc:title>
  <dc:creator>srimanth mantripragada</dc:creator>
  <cp:lastModifiedBy>Deekshita Reddy</cp:lastModifiedBy>
  <cp:revision>11</cp:revision>
  <dcterms:created xsi:type="dcterms:W3CDTF">2022-11-08T05:02:26Z</dcterms:created>
  <dcterms:modified xsi:type="dcterms:W3CDTF">2025-02-18T15:46:40Z</dcterms:modified>
</cp:coreProperties>
</file>

<file path=docProps/thumbnail.jpeg>
</file>